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KlbP2+1ypGnfbLv86WNtZbysk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e1a71b9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g31e1a71b9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4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4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ACB8CA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3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3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7" name="Google Shape;77;p53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5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4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5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5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5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ACB8C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55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sp>
        <p:nvSpPr>
          <p:cNvPr id="94" name="Google Shape;94;p55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200" b="0" i="0" u="none" strike="noStrike" cap="none">
                <a:solidFill>
                  <a:srgbClr val="ACB8CA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5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200" b="0" i="0" u="none" strike="noStrike" cap="none">
                <a:solidFill>
                  <a:srgbClr val="ACB8CA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6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6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ACB8CA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5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7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ACB8CA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57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57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ACB8CA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5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57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ACB8CA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57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5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ACB8CA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5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ACB8CA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8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ACB8CA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58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9" name="Google Shape;119;p58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58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ACB8CA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58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2" name="Google Shape;122;p58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58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ACB8CA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5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5" name="Google Shape;125;p58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5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ACB8CA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5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ACB8CA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5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9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5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0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60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6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ACB8CA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8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48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9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ACB8CA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4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ACB8CA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1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1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51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5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2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0" name="Google Shape;70;p5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3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43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4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8296B0">
                  <a:alpha val="6666"/>
                </a:srgbClr>
              </a:gs>
              <a:gs pos="36000">
                <a:srgbClr val="8296B0">
                  <a:alpha val="5882"/>
                </a:srgbClr>
              </a:gs>
              <a:gs pos="69000">
                <a:srgbClr val="8296B0">
                  <a:alpha val="0"/>
                </a:srgbClr>
              </a:gs>
              <a:gs pos="100000">
                <a:srgbClr val="8296B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4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43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4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4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ACB8CA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ACB8CA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ACB8CA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ACB8CA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ACB8CA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ACB8CA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ACB8CA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ACB8CA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ACB8CA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4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183640" y="3662679"/>
            <a:ext cx="9824720" cy="87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 sz="5400">
                <a:solidFill>
                  <a:schemeClr val="lt1"/>
                </a:solidFill>
              </a:rPr>
              <a:t>Proyecto “School All In One”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1524000" y="4977388"/>
            <a:ext cx="9144000" cy="62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s-CL" sz="3200">
                <a:solidFill>
                  <a:schemeClr val="lt1"/>
                </a:solidFill>
              </a:rPr>
              <a:t>PRESENTACIÓN </a:t>
            </a:r>
            <a:r>
              <a:rPr lang="es-CL" sz="3200" b="1">
                <a:solidFill>
                  <a:schemeClr val="lt1"/>
                </a:solidFill>
              </a:rPr>
              <a:t>CAPSTONE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 descr="Progresión de la carrera de dibujos animados hacia el concepto de éxito |  Vector Prem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2004" y="-368133"/>
            <a:ext cx="4327992" cy="432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39"/>
          <p:cNvSpPr txBox="1"/>
          <p:nvPr/>
        </p:nvSpPr>
        <p:spPr>
          <a:xfrm>
            <a:off x="3510055" y="517616"/>
            <a:ext cx="5171890" cy="10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datos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" name="Google Shape;24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8702" y="1558173"/>
            <a:ext cx="6523024" cy="437277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41" name="Google Shape;241;p39" descr="311.800+ Bombilla Encendida Ilustraciones de Stock, gráficos vectoriales  libres de derechos y clip art - iStock | Idea, Luz, Foc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51440" y="3053599"/>
            <a:ext cx="1810873" cy="181087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42" name="Google Shape;242;p39" descr="311.800+ Bombilla Encendida Ilustraciones de Stock, gráficos vectoriales  libres de derechos y clip art - iStock | Idea, Luz, Foc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29692" y="3053599"/>
            <a:ext cx="1810873" cy="181087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e1a71b940_0_0"/>
          <p:cNvSpPr txBox="1"/>
          <p:nvPr/>
        </p:nvSpPr>
        <p:spPr>
          <a:xfrm>
            <a:off x="8584677" y="189814"/>
            <a:ext cx="18108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g31e1a71b940_0_0"/>
          <p:cNvSpPr txBox="1"/>
          <p:nvPr/>
        </p:nvSpPr>
        <p:spPr>
          <a:xfrm>
            <a:off x="1940525" y="670175"/>
            <a:ext cx="79350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</a:t>
            </a:r>
            <a:r>
              <a:rPr lang="es-CL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Datos Relacional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9" name="Google Shape;249;g31e1a71b940_0_0" descr="311.800+ Bombilla Encendida Ilustraciones de Stock, gráficos vectoriales  libres de derechos y clip art - iStock | Idea, Luz, Foc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1440" y="3053599"/>
            <a:ext cx="1810873" cy="181087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250" name="Google Shape;250;g31e1a71b940_0_0" descr="311.800+ Bombilla Encendida Ilustraciones de Stock, gráficos vectoriales  libres de derechos y clip art - iStock | Idea, Luz, Foc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9692" y="3053599"/>
            <a:ext cx="1810873" cy="181087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251" name="Google Shape;251;g31e1a71b940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599" y="1610074"/>
            <a:ext cx="7406848" cy="45844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252" name="Google Shape;252;g31e1a71b940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9" name="Google Shape;259;p6" descr="Django Logo - símbolo, significado logotipo, historia,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1059" y="2031996"/>
            <a:ext cx="3251200" cy="2032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60" name="Google Shape;260;p6"/>
          <p:cNvSpPr txBox="1"/>
          <p:nvPr/>
        </p:nvSpPr>
        <p:spPr>
          <a:xfrm>
            <a:off x="2834190" y="837670"/>
            <a:ext cx="7376610" cy="10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Tecnologías utilizadas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1" name="Google Shape;261;p6" descr="Bootstrap Logo png images | PNGEg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1911" y="4063996"/>
            <a:ext cx="2363470" cy="23634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2" name="Google Shape;26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1627" y="4632494"/>
            <a:ext cx="1568823" cy="156882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3" name="Google Shape;263;p6" descr="Historia de Python - Wikipedia, la enciclopedia libr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96621" y="4310356"/>
            <a:ext cx="2016379" cy="22130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4" name="Google Shape;264;p6" descr="Sql png | PNGEg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0" y="2031996"/>
            <a:ext cx="2032000" cy="2032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1" name="Google Shape;27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6078" y="1740081"/>
            <a:ext cx="5819844" cy="465457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72" name="Google Shape;272;p7"/>
          <p:cNvSpPr txBox="1">
            <a:spLocks noGrp="1"/>
          </p:cNvSpPr>
          <p:nvPr>
            <p:ph type="title"/>
          </p:nvPr>
        </p:nvSpPr>
        <p:spPr>
          <a:xfrm>
            <a:off x="1194121" y="1230045"/>
            <a:ext cx="98037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3600">
                <a:solidFill>
                  <a:schemeClr val="lt1"/>
                </a:solidFill>
              </a:rPr>
              <a:t>Demostración del resultado del proyecto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title"/>
          </p:nvPr>
        </p:nvSpPr>
        <p:spPr>
          <a:xfrm>
            <a:off x="1001853" y="1166172"/>
            <a:ext cx="576901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3600">
                <a:solidFill>
                  <a:schemeClr val="lt1"/>
                </a:solidFill>
              </a:rPr>
              <a:t>Obstáculos presentados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1001853" y="2798252"/>
            <a:ext cx="6897704" cy="345014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Falta de tiempo por parte de los integrantes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Conocimiento limitado en el área educacional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Inexperiencia en proyectos de esta magnitud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Lejanía por el centro de </a:t>
            </a:r>
            <a:r>
              <a:rPr lang="es-CL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prácticas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Dificultades técnicas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40" descr="Carrera de obstáculos png imágenes | PNGW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0740" y="2491735"/>
            <a:ext cx="3395980" cy="2558059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4407060" y="859655"/>
            <a:ext cx="337787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>
                <a:solidFill>
                  <a:schemeClr val="lt1"/>
                </a:solidFill>
              </a:rPr>
              <a:t>Conclusión</a:t>
            </a:r>
            <a:endParaRPr sz="4400">
              <a:solidFill>
                <a:schemeClr val="lt1"/>
              </a:solidFill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6078" y="1740081"/>
            <a:ext cx="5819844" cy="465457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2539196" y="963827"/>
            <a:ext cx="711360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>
                <a:solidFill>
                  <a:schemeClr val="lt1"/>
                </a:solidFill>
              </a:rPr>
              <a:t>Preguntas de la comisión</a:t>
            </a:r>
            <a:endParaRPr sz="4400">
              <a:solidFill>
                <a:schemeClr val="lt1"/>
              </a:solidFill>
            </a:endParaRPr>
          </a:p>
        </p:txBody>
      </p:sp>
      <p:pic>
        <p:nvPicPr>
          <p:cNvPr id="297" name="Google Shape;2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6078" y="1740081"/>
            <a:ext cx="5819844" cy="465457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/>
          <p:nvPr/>
        </p:nvSpPr>
        <p:spPr>
          <a:xfrm>
            <a:off x="390581" y="1890054"/>
            <a:ext cx="3497710" cy="3543553"/>
          </a:xfrm>
          <a:prstGeom prst="flowChartConnector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34"/>
          <p:cNvSpPr txBox="1">
            <a:spLocks noGrp="1"/>
          </p:cNvSpPr>
          <p:nvPr>
            <p:ph type="ctrTitle"/>
          </p:nvPr>
        </p:nvSpPr>
        <p:spPr>
          <a:xfrm>
            <a:off x="3194237" y="349193"/>
            <a:ext cx="6274594" cy="101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 sz="4400">
                <a:solidFill>
                  <a:schemeClr val="lt1"/>
                </a:solidFill>
              </a:rPr>
              <a:t>Integrantes de equipo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157" name="Google Shape;157;p34"/>
          <p:cNvSpPr/>
          <p:nvPr/>
        </p:nvSpPr>
        <p:spPr>
          <a:xfrm>
            <a:off x="4251502" y="1828876"/>
            <a:ext cx="3593353" cy="3665907"/>
          </a:xfrm>
          <a:prstGeom prst="flowChartConnector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34"/>
          <p:cNvSpPr/>
          <p:nvPr/>
        </p:nvSpPr>
        <p:spPr>
          <a:xfrm>
            <a:off x="8208066" y="1890054"/>
            <a:ext cx="3593353" cy="3543554"/>
          </a:xfrm>
          <a:prstGeom prst="flowChartConnector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9" name="Google Shape;159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4"/>
          <p:cNvSpPr txBox="1">
            <a:spLocks noGrp="1"/>
          </p:cNvSpPr>
          <p:nvPr>
            <p:ph type="subTitle" idx="1"/>
          </p:nvPr>
        </p:nvSpPr>
        <p:spPr>
          <a:xfrm>
            <a:off x="264005" y="5494783"/>
            <a:ext cx="3593353" cy="123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s-CL" sz="1400" b="1">
                <a:solidFill>
                  <a:schemeClr val="lt1"/>
                </a:solidFill>
              </a:rPr>
              <a:t>ANALISTA PROGRAMADOR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s-CL" sz="1400" b="1">
                <a:solidFill>
                  <a:schemeClr val="lt1"/>
                </a:solidFill>
              </a:rPr>
              <a:t>DAIRON MARÍN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sp>
        <p:nvSpPr>
          <p:cNvPr id="161" name="Google Shape;161;p34"/>
          <p:cNvSpPr txBox="1"/>
          <p:nvPr/>
        </p:nvSpPr>
        <p:spPr>
          <a:xfrm>
            <a:off x="4251501" y="5561193"/>
            <a:ext cx="3593353" cy="94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CL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ADMINISTRADOR DE BD</a:t>
            </a:r>
            <a:endParaRPr sz="14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CL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RODRIGO DEL CAMPO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2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ACB8C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34"/>
          <p:cNvSpPr txBox="1"/>
          <p:nvPr/>
        </p:nvSpPr>
        <p:spPr>
          <a:xfrm>
            <a:off x="7879404" y="5561193"/>
            <a:ext cx="3922015" cy="69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CL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JEFE DE PROYECTO Y QA</a:t>
            </a:r>
            <a:endParaRPr sz="14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CL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SEBASTIÁN</a:t>
            </a:r>
            <a:r>
              <a:rPr lang="es-CL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ACUÑA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ACB8C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34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725659" y="1110713"/>
            <a:ext cx="650199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>
                <a:solidFill>
                  <a:schemeClr val="lt1"/>
                </a:solidFill>
              </a:rPr>
              <a:t>Problemática a Resolver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"/>
          <p:cNvSpPr txBox="1"/>
          <p:nvPr/>
        </p:nvSpPr>
        <p:spPr>
          <a:xfrm>
            <a:off x="861846" y="2578587"/>
            <a:ext cx="6365805" cy="1700826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colegios necesitan sistemas modernos para gestionar </a:t>
            </a:r>
            <a:r>
              <a:rPr lang="es-CL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</a:t>
            </a: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clases y brindar tranquilidad a los apoderados, ya que los métodos tradicionales son obsoletos e ineficientes.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" descr="poca duda niño niño pregunta ilustración de vector de diseño de estilo  plano aislado sobre fondo blanco. 8169751 Vector en Vecteez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9431" y="2478578"/>
            <a:ext cx="3090723" cy="3090723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sp>
        <p:nvSpPr>
          <p:cNvPr id="172" name="Google Shape;172;p2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3" name="Google Shape;173;p2" descr="Símbolo de flecha caer bruscamente Gratis Dibujos Animados Imágene |  Illustoon 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612499">
            <a:off x="4653544" y="4662551"/>
            <a:ext cx="1572145" cy="157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 descr="Símbolo de flecha caer bruscamente Gratis Dibujos Animados Imágene |  Illustoon 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355281" flipH="1">
            <a:off x="2112599" y="4608713"/>
            <a:ext cx="1582731" cy="157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 txBox="1"/>
          <p:nvPr/>
        </p:nvSpPr>
        <p:spPr>
          <a:xfrm>
            <a:off x="943981" y="1226916"/>
            <a:ext cx="2632596" cy="10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Solución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0" name="Google Shape;18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/>
        </p:nvSpPr>
        <p:spPr>
          <a:xfrm>
            <a:off x="961935" y="2610166"/>
            <a:ext cx="6365805" cy="2372191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implementará un sistema web con un módulo administrativo para gestionar notas, asistencia y clases, accesible solo con permisos. Los apoderados podrán visualizar notas y asistencia para controlar el rendimiento de sus hijos.</a:t>
            </a:r>
            <a:endParaRPr/>
          </a:p>
        </p:txBody>
      </p:sp>
      <p:pic>
        <p:nvPicPr>
          <p:cNvPr id="182" name="Google Shape;182;p3" descr="Feliz niño lindo niño con idea ligera | Vector Prem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7163" y="2081278"/>
            <a:ext cx="3373576" cy="3885323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sp>
        <p:nvSpPr>
          <p:cNvPr id="183" name="Google Shape;183;p3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>
            <a:spLocks noGrp="1"/>
          </p:cNvSpPr>
          <p:nvPr>
            <p:ph type="title"/>
          </p:nvPr>
        </p:nvSpPr>
        <p:spPr>
          <a:xfrm>
            <a:off x="0" y="1174742"/>
            <a:ext cx="4871283" cy="73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br>
              <a:rPr lang="es-CL" sz="3959"/>
            </a:br>
            <a:r>
              <a:rPr lang="es-CL" sz="3200">
                <a:solidFill>
                  <a:schemeClr val="lt1"/>
                </a:solidFill>
              </a:rPr>
              <a:t>Objetivo general</a:t>
            </a:r>
            <a:br>
              <a:rPr lang="es-CL" sz="3959"/>
            </a:br>
            <a:endParaRPr sz="3959"/>
          </a:p>
        </p:txBody>
      </p:sp>
      <p:pic>
        <p:nvPicPr>
          <p:cNvPr id="189" name="Google Shape;18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" descr="Lista de éxito empresarial objetivo acción concepto | Vector Prem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6161" y="2492070"/>
            <a:ext cx="2788285" cy="2788285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sp>
        <p:nvSpPr>
          <p:cNvPr id="191" name="Google Shape;191;p4"/>
          <p:cNvSpPr txBox="1"/>
          <p:nvPr/>
        </p:nvSpPr>
        <p:spPr>
          <a:xfrm>
            <a:off x="821839" y="1987428"/>
            <a:ext cx="7762837" cy="163132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Mediante la innovación y mejora del sistema actual del colegio, se busca incentivar y captar mayores clientes y a su vez ayudar, tanto al control de los alumnos por parte de los apoderados como a los empleados del colegio en la productividad</a:t>
            </a:r>
            <a:r>
              <a:rPr lang="es-CL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399277" y="3771822"/>
            <a:ext cx="4871283" cy="73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br>
              <a:rPr lang="es-CL" sz="3959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CL"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 específicos</a:t>
            </a:r>
            <a:br>
              <a:rPr lang="es-CL" sz="3959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649700" y="4505025"/>
            <a:ext cx="7935000" cy="196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Diseñar e implementar un sistema administrativo moderno.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Optimizar los procesos internos del colegio.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Facilitar la comunicación entre el colegio y los apoderados.</a:t>
            </a:r>
            <a:endParaRPr sz="21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Incrementar la satisfacción y confianza de los apoderados.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 la competitividad del colegio en el mercado educativo.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796906" y="1192387"/>
            <a:ext cx="2878015" cy="81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>
                <a:solidFill>
                  <a:schemeClr val="lt1"/>
                </a:solidFill>
              </a:rPr>
              <a:t>Alcance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Google Shape;202;p35" descr="Alcance - Iconos gratis de electrónic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71604" y="1694330"/>
            <a:ext cx="1994646" cy="1994646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pic>
        <p:nvPicPr>
          <p:cNvPr id="203" name="Google Shape;203;p35" descr="Aviones De Papel PNG Imágenes Transparentes - Pngtre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1604" y="4214045"/>
            <a:ext cx="2058705" cy="1994647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sp>
        <p:nvSpPr>
          <p:cNvPr id="204" name="Google Shape;204;p35"/>
          <p:cNvSpPr txBox="1"/>
          <p:nvPr/>
        </p:nvSpPr>
        <p:spPr>
          <a:xfrm>
            <a:off x="796907" y="2026661"/>
            <a:ext cx="7407759" cy="1662316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sistema se encargará de gestionar y administrar las distintas funciones que ejerce el colegio pero de manera </a:t>
            </a:r>
            <a:r>
              <a:rPr lang="es-CL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CL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efectiva y productiva. A su vez el proyecto dará la posibilidad a los apoderados de poder conocer el rendimiento de sus hijo sin la necesidad de ir al mismo establecimiento y sin preocupaciones.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796907" y="4855983"/>
            <a:ext cx="7407759" cy="1563486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Enfoque limitado a funciones educativas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Dependencia tecnológica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Capacidad de expansión pendiente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Capacitación de usuarios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796906" y="3865375"/>
            <a:ext cx="3448174" cy="81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Limitaciones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/>
        </p:nvSpPr>
        <p:spPr>
          <a:xfrm>
            <a:off x="943980" y="1062378"/>
            <a:ext cx="4146179" cy="10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Metodología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/>
          <p:nvPr/>
        </p:nvSpPr>
        <p:spPr>
          <a:xfrm>
            <a:off x="943980" y="2199810"/>
            <a:ext cx="6897704" cy="312403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CL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proyecto, el equipo decidió utilizar la metodología tradicional en modalidad de cascada, lo que permitió un mayor control y una mejor gestión de toda la información involucrada.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CL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proceso inició con la definición de la idea, seguido de la documentación, el modelado y la creación del sistema, culminando con una etapa de QA para verificar su funcionalidad.</a:t>
            </a:r>
            <a:endParaRPr dirty="0"/>
          </a:p>
        </p:txBody>
      </p:sp>
      <p:sp>
        <p:nvSpPr>
          <p:cNvPr id="214" name="Google Shape;214;p36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" name="Google Shape;215;p36" descr="Cascada Río Dibujos Animados Paisaje Con Montañas Árboles Elemento Diseño  Vector de stock por ©Designer_things 6218738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7186" y="1757680"/>
            <a:ext cx="2140772" cy="2100132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pic>
        <p:nvPicPr>
          <p:cNvPr id="216" name="Google Shape;216;p36" descr="Cuestionario PNG Imágenes Transparentes - Pngtre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7186" y="4273774"/>
            <a:ext cx="2227432" cy="2100132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/>
        </p:nvSpPr>
        <p:spPr>
          <a:xfrm>
            <a:off x="763469" y="981695"/>
            <a:ext cx="11059761" cy="10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 de desarrollo de proyecto </a:t>
            </a: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2" name="Google Shape;22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BDD2E2-034C-420E-A40C-D5D97732B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446" y="2271743"/>
            <a:ext cx="3790926" cy="3699700"/>
          </a:xfrm>
          <a:prstGeom prst="rect">
            <a:avLst/>
          </a:prstGeom>
        </p:spPr>
      </p:pic>
      <p:sp>
        <p:nvSpPr>
          <p:cNvPr id="7" name="Google Shape;213;p36">
            <a:extLst>
              <a:ext uri="{FF2B5EF4-FFF2-40B4-BE49-F238E27FC236}">
                <a16:creationId xmlns:a16="http://schemas.microsoft.com/office/drawing/2014/main" id="{1ACFD65F-7787-4BCF-9093-0F82FBBF17D0}"/>
              </a:ext>
            </a:extLst>
          </p:cNvPr>
          <p:cNvSpPr txBox="1"/>
          <p:nvPr/>
        </p:nvSpPr>
        <p:spPr>
          <a:xfrm>
            <a:off x="846529" y="2559578"/>
            <a:ext cx="4980026" cy="312403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lang="es-E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1- Planificación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2- Análisis y Diseño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3- Desarrollo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 Prueba y Control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5- Implementación y Cierre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/>
        </p:nvSpPr>
        <p:spPr>
          <a:xfrm>
            <a:off x="2425415" y="732582"/>
            <a:ext cx="72150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Arquitectura de Software</a:t>
            </a:r>
            <a:r>
              <a:rPr lang="es-CL"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5" y="126459"/>
            <a:ext cx="2978871" cy="7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 txBox="1"/>
          <p:nvPr/>
        </p:nvSpPr>
        <p:spPr>
          <a:xfrm>
            <a:off x="8584677" y="189814"/>
            <a:ext cx="1810872" cy="30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CL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 All In One</a:t>
            </a:r>
            <a:endParaRPr sz="3959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1" name="Google Shape;231;p38" descr="311.800+ Bombilla Encendida Ilustraciones de Stock, gráficos vectoriales  libres de derechos y clip art - iStock | Idea, Luz, Fo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1440" y="3053599"/>
            <a:ext cx="1810873" cy="181087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32" name="Google Shape;232;p38" descr="311.800+ Bombilla Encendida Ilustraciones de Stock, gráficos vectoriales  libres de derechos y clip art - iStock | Idea, Luz, Fo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46233" y="3140447"/>
            <a:ext cx="1810873" cy="181087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A68D954-8447-48A3-807C-0BC0FBDF2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702" y="1988207"/>
            <a:ext cx="8167823" cy="42042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469</Words>
  <Application>Microsoft Office PowerPoint</Application>
  <PresentationFormat>Panorámica</PresentationFormat>
  <Paragraphs>71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Century Gothic</vt:lpstr>
      <vt:lpstr>Arial</vt:lpstr>
      <vt:lpstr>Calibri</vt:lpstr>
      <vt:lpstr>Noto Sans Symbols</vt:lpstr>
      <vt:lpstr>Ion</vt:lpstr>
      <vt:lpstr>Proyecto “School All In One”</vt:lpstr>
      <vt:lpstr>Integrantes de equipo</vt:lpstr>
      <vt:lpstr>Problemática a Resolver</vt:lpstr>
      <vt:lpstr>Presentación de PowerPoint</vt:lpstr>
      <vt:lpstr> Objetivo general </vt:lpstr>
      <vt:lpstr>Alcance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Demostración del resultado del proyecto</vt:lpstr>
      <vt:lpstr>Obstáculos presentados</vt:lpstr>
      <vt:lpstr>Conclusión</vt:lpstr>
      <vt:lpstr>Preguntas de la comisión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“School All In One”</dc:title>
  <dc:creator>rodrigo ignacio</dc:creator>
  <cp:lastModifiedBy>Sebastian</cp:lastModifiedBy>
  <cp:revision>2</cp:revision>
  <dcterms:modified xsi:type="dcterms:W3CDTF">2024-12-16T21:08:05Z</dcterms:modified>
</cp:coreProperties>
</file>